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CCD3A-DA64-42C1-8692-9CAFEECF5AC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1E255F0-E40C-45DF-AA4B-ABF0E12765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28D3BA7-DBC8-43AF-B0EF-526D42E72E0F}"/>
              </a:ext>
            </a:extLst>
          </p:cNvPr>
          <p:cNvSpPr>
            <a:spLocks noGrp="1"/>
          </p:cNvSpPr>
          <p:nvPr>
            <p:ph type="dt" sz="half" idx="10"/>
          </p:nvPr>
        </p:nvSpPr>
        <p:spPr/>
        <p:txBody>
          <a:bodyPr/>
          <a:lstStyle/>
          <a:p>
            <a:fld id="{EF9DD1AA-7379-45FD-9AA0-BBA775B8F8F3}" type="datetimeFigureOut">
              <a:rPr lang="en-US" smtClean="0"/>
              <a:t>2/20/2018</a:t>
            </a:fld>
            <a:endParaRPr lang="en-US"/>
          </a:p>
        </p:txBody>
      </p:sp>
      <p:sp>
        <p:nvSpPr>
          <p:cNvPr id="5" name="Footer Placeholder 4">
            <a:extLst>
              <a:ext uri="{FF2B5EF4-FFF2-40B4-BE49-F238E27FC236}">
                <a16:creationId xmlns:a16="http://schemas.microsoft.com/office/drawing/2014/main" id="{48AC24A8-3535-4992-BAC3-3A7BE11246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53CFA7-7555-46C7-ADE3-00236E5CF046}"/>
              </a:ext>
            </a:extLst>
          </p:cNvPr>
          <p:cNvSpPr>
            <a:spLocks noGrp="1"/>
          </p:cNvSpPr>
          <p:nvPr>
            <p:ph type="sldNum" sz="quarter" idx="12"/>
          </p:nvPr>
        </p:nvSpPr>
        <p:spPr/>
        <p:txBody>
          <a:bodyPr/>
          <a:lstStyle/>
          <a:p>
            <a:fld id="{5F54467E-681A-49C1-B3C3-98BCD95EFF77}" type="slidenum">
              <a:rPr lang="en-US" smtClean="0"/>
              <a:t>‹#›</a:t>
            </a:fld>
            <a:endParaRPr lang="en-US"/>
          </a:p>
        </p:txBody>
      </p:sp>
    </p:spTree>
    <p:extLst>
      <p:ext uri="{BB962C8B-B14F-4D97-AF65-F5344CB8AC3E}">
        <p14:creationId xmlns:p14="http://schemas.microsoft.com/office/powerpoint/2010/main" val="4044589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2D2CA-AA41-4ADF-AB50-92EF4B51BA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972865A-CC75-49C1-A9C0-DCD4CBFD511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977C54-6689-40CE-9D7B-D5485901D319}"/>
              </a:ext>
            </a:extLst>
          </p:cNvPr>
          <p:cNvSpPr>
            <a:spLocks noGrp="1"/>
          </p:cNvSpPr>
          <p:nvPr>
            <p:ph type="dt" sz="half" idx="10"/>
          </p:nvPr>
        </p:nvSpPr>
        <p:spPr/>
        <p:txBody>
          <a:bodyPr/>
          <a:lstStyle/>
          <a:p>
            <a:fld id="{EF9DD1AA-7379-45FD-9AA0-BBA775B8F8F3}" type="datetimeFigureOut">
              <a:rPr lang="en-US" smtClean="0"/>
              <a:t>2/20/2018</a:t>
            </a:fld>
            <a:endParaRPr lang="en-US"/>
          </a:p>
        </p:txBody>
      </p:sp>
      <p:sp>
        <p:nvSpPr>
          <p:cNvPr id="5" name="Footer Placeholder 4">
            <a:extLst>
              <a:ext uri="{FF2B5EF4-FFF2-40B4-BE49-F238E27FC236}">
                <a16:creationId xmlns:a16="http://schemas.microsoft.com/office/drawing/2014/main" id="{690312E7-EFE6-4390-9891-1419B5D367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719767-C3A5-4297-8318-3AC5AF851B78}"/>
              </a:ext>
            </a:extLst>
          </p:cNvPr>
          <p:cNvSpPr>
            <a:spLocks noGrp="1"/>
          </p:cNvSpPr>
          <p:nvPr>
            <p:ph type="sldNum" sz="quarter" idx="12"/>
          </p:nvPr>
        </p:nvSpPr>
        <p:spPr/>
        <p:txBody>
          <a:bodyPr/>
          <a:lstStyle/>
          <a:p>
            <a:fld id="{5F54467E-681A-49C1-B3C3-98BCD95EFF77}" type="slidenum">
              <a:rPr lang="en-US" smtClean="0"/>
              <a:t>‹#›</a:t>
            </a:fld>
            <a:endParaRPr lang="en-US"/>
          </a:p>
        </p:txBody>
      </p:sp>
    </p:spTree>
    <p:extLst>
      <p:ext uri="{BB962C8B-B14F-4D97-AF65-F5344CB8AC3E}">
        <p14:creationId xmlns:p14="http://schemas.microsoft.com/office/powerpoint/2010/main" val="825572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907959-B9FA-4AB9-90BA-9FB3A4E1D36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5779A5E-2506-4957-A7EF-D5251E9A9BE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AEE570-FAAA-418C-834D-A9A5CB5DA280}"/>
              </a:ext>
            </a:extLst>
          </p:cNvPr>
          <p:cNvSpPr>
            <a:spLocks noGrp="1"/>
          </p:cNvSpPr>
          <p:nvPr>
            <p:ph type="dt" sz="half" idx="10"/>
          </p:nvPr>
        </p:nvSpPr>
        <p:spPr/>
        <p:txBody>
          <a:bodyPr/>
          <a:lstStyle/>
          <a:p>
            <a:fld id="{EF9DD1AA-7379-45FD-9AA0-BBA775B8F8F3}" type="datetimeFigureOut">
              <a:rPr lang="en-US" smtClean="0"/>
              <a:t>2/20/2018</a:t>
            </a:fld>
            <a:endParaRPr lang="en-US"/>
          </a:p>
        </p:txBody>
      </p:sp>
      <p:sp>
        <p:nvSpPr>
          <p:cNvPr id="5" name="Footer Placeholder 4">
            <a:extLst>
              <a:ext uri="{FF2B5EF4-FFF2-40B4-BE49-F238E27FC236}">
                <a16:creationId xmlns:a16="http://schemas.microsoft.com/office/drawing/2014/main" id="{61B03226-D7FA-49BB-8EDA-B7B1DC18DD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2430B0-00FF-4AA2-8657-3FF1A08C4F21}"/>
              </a:ext>
            </a:extLst>
          </p:cNvPr>
          <p:cNvSpPr>
            <a:spLocks noGrp="1"/>
          </p:cNvSpPr>
          <p:nvPr>
            <p:ph type="sldNum" sz="quarter" idx="12"/>
          </p:nvPr>
        </p:nvSpPr>
        <p:spPr/>
        <p:txBody>
          <a:bodyPr/>
          <a:lstStyle/>
          <a:p>
            <a:fld id="{5F54467E-681A-49C1-B3C3-98BCD95EFF77}" type="slidenum">
              <a:rPr lang="en-US" smtClean="0"/>
              <a:t>‹#›</a:t>
            </a:fld>
            <a:endParaRPr lang="en-US"/>
          </a:p>
        </p:txBody>
      </p:sp>
    </p:spTree>
    <p:extLst>
      <p:ext uri="{BB962C8B-B14F-4D97-AF65-F5344CB8AC3E}">
        <p14:creationId xmlns:p14="http://schemas.microsoft.com/office/powerpoint/2010/main" val="101403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D7532-8995-403A-9608-E04F20B277A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382E4C7-67AD-4F47-A730-433C5D242DE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9F4360-4C68-434C-8D12-6E2E7A0D5DEF}"/>
              </a:ext>
            </a:extLst>
          </p:cNvPr>
          <p:cNvSpPr>
            <a:spLocks noGrp="1"/>
          </p:cNvSpPr>
          <p:nvPr>
            <p:ph type="dt" sz="half" idx="10"/>
          </p:nvPr>
        </p:nvSpPr>
        <p:spPr/>
        <p:txBody>
          <a:bodyPr/>
          <a:lstStyle/>
          <a:p>
            <a:fld id="{EF9DD1AA-7379-45FD-9AA0-BBA775B8F8F3}" type="datetimeFigureOut">
              <a:rPr lang="en-US" smtClean="0"/>
              <a:t>2/20/2018</a:t>
            </a:fld>
            <a:endParaRPr lang="en-US"/>
          </a:p>
        </p:txBody>
      </p:sp>
      <p:sp>
        <p:nvSpPr>
          <p:cNvPr id="5" name="Footer Placeholder 4">
            <a:extLst>
              <a:ext uri="{FF2B5EF4-FFF2-40B4-BE49-F238E27FC236}">
                <a16:creationId xmlns:a16="http://schemas.microsoft.com/office/drawing/2014/main" id="{21748A2A-D188-40F5-91E1-3FC74054B1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62FAA0-44A8-4EEA-8B82-989A49753CEB}"/>
              </a:ext>
            </a:extLst>
          </p:cNvPr>
          <p:cNvSpPr>
            <a:spLocks noGrp="1"/>
          </p:cNvSpPr>
          <p:nvPr>
            <p:ph type="sldNum" sz="quarter" idx="12"/>
          </p:nvPr>
        </p:nvSpPr>
        <p:spPr/>
        <p:txBody>
          <a:bodyPr/>
          <a:lstStyle/>
          <a:p>
            <a:fld id="{5F54467E-681A-49C1-B3C3-98BCD95EFF77}" type="slidenum">
              <a:rPr lang="en-US" smtClean="0"/>
              <a:t>‹#›</a:t>
            </a:fld>
            <a:endParaRPr lang="en-US"/>
          </a:p>
        </p:txBody>
      </p:sp>
    </p:spTree>
    <p:extLst>
      <p:ext uri="{BB962C8B-B14F-4D97-AF65-F5344CB8AC3E}">
        <p14:creationId xmlns:p14="http://schemas.microsoft.com/office/powerpoint/2010/main" val="3597889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C26F7-D133-4DF7-8191-FCEDE8E339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766E32-1EA5-4FE4-B4F3-32A849F826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DAC5562-4FA7-46CC-B4F3-8BE5926B8FDC}"/>
              </a:ext>
            </a:extLst>
          </p:cNvPr>
          <p:cNvSpPr>
            <a:spLocks noGrp="1"/>
          </p:cNvSpPr>
          <p:nvPr>
            <p:ph type="dt" sz="half" idx="10"/>
          </p:nvPr>
        </p:nvSpPr>
        <p:spPr/>
        <p:txBody>
          <a:bodyPr/>
          <a:lstStyle/>
          <a:p>
            <a:fld id="{EF9DD1AA-7379-45FD-9AA0-BBA775B8F8F3}" type="datetimeFigureOut">
              <a:rPr lang="en-US" smtClean="0"/>
              <a:t>2/20/2018</a:t>
            </a:fld>
            <a:endParaRPr lang="en-US"/>
          </a:p>
        </p:txBody>
      </p:sp>
      <p:sp>
        <p:nvSpPr>
          <p:cNvPr id="5" name="Footer Placeholder 4">
            <a:extLst>
              <a:ext uri="{FF2B5EF4-FFF2-40B4-BE49-F238E27FC236}">
                <a16:creationId xmlns:a16="http://schemas.microsoft.com/office/drawing/2014/main" id="{32C7B916-D509-4677-B275-2C3DA0C6B8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771E3D-BAD6-4264-8D43-305B7A42E9D7}"/>
              </a:ext>
            </a:extLst>
          </p:cNvPr>
          <p:cNvSpPr>
            <a:spLocks noGrp="1"/>
          </p:cNvSpPr>
          <p:nvPr>
            <p:ph type="sldNum" sz="quarter" idx="12"/>
          </p:nvPr>
        </p:nvSpPr>
        <p:spPr/>
        <p:txBody>
          <a:bodyPr/>
          <a:lstStyle/>
          <a:p>
            <a:fld id="{5F54467E-681A-49C1-B3C3-98BCD95EFF77}" type="slidenum">
              <a:rPr lang="en-US" smtClean="0"/>
              <a:t>‹#›</a:t>
            </a:fld>
            <a:endParaRPr lang="en-US"/>
          </a:p>
        </p:txBody>
      </p:sp>
    </p:spTree>
    <p:extLst>
      <p:ext uri="{BB962C8B-B14F-4D97-AF65-F5344CB8AC3E}">
        <p14:creationId xmlns:p14="http://schemas.microsoft.com/office/powerpoint/2010/main" val="1497292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B397C-A10D-4A94-A295-F7DEB677F6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6B7D41-A4F5-4135-93E8-76D620959A2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698A39-6C6A-4840-9819-583F2A03D16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53E7332-657C-4939-AE9D-3264433A2386}"/>
              </a:ext>
            </a:extLst>
          </p:cNvPr>
          <p:cNvSpPr>
            <a:spLocks noGrp="1"/>
          </p:cNvSpPr>
          <p:nvPr>
            <p:ph type="dt" sz="half" idx="10"/>
          </p:nvPr>
        </p:nvSpPr>
        <p:spPr/>
        <p:txBody>
          <a:bodyPr/>
          <a:lstStyle/>
          <a:p>
            <a:fld id="{EF9DD1AA-7379-45FD-9AA0-BBA775B8F8F3}" type="datetimeFigureOut">
              <a:rPr lang="en-US" smtClean="0"/>
              <a:t>2/20/2018</a:t>
            </a:fld>
            <a:endParaRPr lang="en-US"/>
          </a:p>
        </p:txBody>
      </p:sp>
      <p:sp>
        <p:nvSpPr>
          <p:cNvPr id="6" name="Footer Placeholder 5">
            <a:extLst>
              <a:ext uri="{FF2B5EF4-FFF2-40B4-BE49-F238E27FC236}">
                <a16:creationId xmlns:a16="http://schemas.microsoft.com/office/drawing/2014/main" id="{C4817C8B-7041-4952-903C-6C45B59445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9F9259-EE93-49F4-A6F7-4111DDF7191F}"/>
              </a:ext>
            </a:extLst>
          </p:cNvPr>
          <p:cNvSpPr>
            <a:spLocks noGrp="1"/>
          </p:cNvSpPr>
          <p:nvPr>
            <p:ph type="sldNum" sz="quarter" idx="12"/>
          </p:nvPr>
        </p:nvSpPr>
        <p:spPr/>
        <p:txBody>
          <a:bodyPr/>
          <a:lstStyle/>
          <a:p>
            <a:fld id="{5F54467E-681A-49C1-B3C3-98BCD95EFF77}" type="slidenum">
              <a:rPr lang="en-US" smtClean="0"/>
              <a:t>‹#›</a:t>
            </a:fld>
            <a:endParaRPr lang="en-US"/>
          </a:p>
        </p:txBody>
      </p:sp>
    </p:spTree>
    <p:extLst>
      <p:ext uri="{BB962C8B-B14F-4D97-AF65-F5344CB8AC3E}">
        <p14:creationId xmlns:p14="http://schemas.microsoft.com/office/powerpoint/2010/main" val="4078420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4D3F4-275B-451B-8A95-C9AEED5F57C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6B37B4A-01D1-4E7B-8E77-952FC204DB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89B2B33-CAA4-44DD-A07E-9DFC16CA5FC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9A03AF-CED2-4166-BD2C-D738AF1278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B67C47F-A704-4687-AA50-B6AD0FC7040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8CF1FEC-FFE4-49B9-9653-D13F0C0FC627}"/>
              </a:ext>
            </a:extLst>
          </p:cNvPr>
          <p:cNvSpPr>
            <a:spLocks noGrp="1"/>
          </p:cNvSpPr>
          <p:nvPr>
            <p:ph type="dt" sz="half" idx="10"/>
          </p:nvPr>
        </p:nvSpPr>
        <p:spPr/>
        <p:txBody>
          <a:bodyPr/>
          <a:lstStyle/>
          <a:p>
            <a:fld id="{EF9DD1AA-7379-45FD-9AA0-BBA775B8F8F3}" type="datetimeFigureOut">
              <a:rPr lang="en-US" smtClean="0"/>
              <a:t>2/20/2018</a:t>
            </a:fld>
            <a:endParaRPr lang="en-US"/>
          </a:p>
        </p:txBody>
      </p:sp>
      <p:sp>
        <p:nvSpPr>
          <p:cNvPr id="8" name="Footer Placeholder 7">
            <a:extLst>
              <a:ext uri="{FF2B5EF4-FFF2-40B4-BE49-F238E27FC236}">
                <a16:creationId xmlns:a16="http://schemas.microsoft.com/office/drawing/2014/main" id="{93B3AF01-258A-41F6-A61D-BE468DD46C6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9A560F0-D50A-4C20-A359-43A8B141FD19}"/>
              </a:ext>
            </a:extLst>
          </p:cNvPr>
          <p:cNvSpPr>
            <a:spLocks noGrp="1"/>
          </p:cNvSpPr>
          <p:nvPr>
            <p:ph type="sldNum" sz="quarter" idx="12"/>
          </p:nvPr>
        </p:nvSpPr>
        <p:spPr/>
        <p:txBody>
          <a:bodyPr/>
          <a:lstStyle/>
          <a:p>
            <a:fld id="{5F54467E-681A-49C1-B3C3-98BCD95EFF77}" type="slidenum">
              <a:rPr lang="en-US" smtClean="0"/>
              <a:t>‹#›</a:t>
            </a:fld>
            <a:endParaRPr lang="en-US"/>
          </a:p>
        </p:txBody>
      </p:sp>
    </p:spTree>
    <p:extLst>
      <p:ext uri="{BB962C8B-B14F-4D97-AF65-F5344CB8AC3E}">
        <p14:creationId xmlns:p14="http://schemas.microsoft.com/office/powerpoint/2010/main" val="803320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E863A-2F60-4361-A910-AAFE4D04B99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DF9AABA-82D9-4750-A6CC-B158D27CF060}"/>
              </a:ext>
            </a:extLst>
          </p:cNvPr>
          <p:cNvSpPr>
            <a:spLocks noGrp="1"/>
          </p:cNvSpPr>
          <p:nvPr>
            <p:ph type="dt" sz="half" idx="10"/>
          </p:nvPr>
        </p:nvSpPr>
        <p:spPr/>
        <p:txBody>
          <a:bodyPr/>
          <a:lstStyle/>
          <a:p>
            <a:fld id="{EF9DD1AA-7379-45FD-9AA0-BBA775B8F8F3}" type="datetimeFigureOut">
              <a:rPr lang="en-US" smtClean="0"/>
              <a:t>2/20/2018</a:t>
            </a:fld>
            <a:endParaRPr lang="en-US"/>
          </a:p>
        </p:txBody>
      </p:sp>
      <p:sp>
        <p:nvSpPr>
          <p:cNvPr id="4" name="Footer Placeholder 3">
            <a:extLst>
              <a:ext uri="{FF2B5EF4-FFF2-40B4-BE49-F238E27FC236}">
                <a16:creationId xmlns:a16="http://schemas.microsoft.com/office/drawing/2014/main" id="{7B4DD09A-7D57-404B-8F32-FB68DEF7E5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308689C-9B23-4CF2-9A11-D5FB7D482910}"/>
              </a:ext>
            </a:extLst>
          </p:cNvPr>
          <p:cNvSpPr>
            <a:spLocks noGrp="1"/>
          </p:cNvSpPr>
          <p:nvPr>
            <p:ph type="sldNum" sz="quarter" idx="12"/>
          </p:nvPr>
        </p:nvSpPr>
        <p:spPr/>
        <p:txBody>
          <a:bodyPr/>
          <a:lstStyle/>
          <a:p>
            <a:fld id="{5F54467E-681A-49C1-B3C3-98BCD95EFF77}" type="slidenum">
              <a:rPr lang="en-US" smtClean="0"/>
              <a:t>‹#›</a:t>
            </a:fld>
            <a:endParaRPr lang="en-US"/>
          </a:p>
        </p:txBody>
      </p:sp>
    </p:spTree>
    <p:extLst>
      <p:ext uri="{BB962C8B-B14F-4D97-AF65-F5344CB8AC3E}">
        <p14:creationId xmlns:p14="http://schemas.microsoft.com/office/powerpoint/2010/main" val="1655759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1BD321-43FE-43C4-A173-6231D60912D4}"/>
              </a:ext>
            </a:extLst>
          </p:cNvPr>
          <p:cNvSpPr>
            <a:spLocks noGrp="1"/>
          </p:cNvSpPr>
          <p:nvPr>
            <p:ph type="dt" sz="half" idx="10"/>
          </p:nvPr>
        </p:nvSpPr>
        <p:spPr/>
        <p:txBody>
          <a:bodyPr/>
          <a:lstStyle/>
          <a:p>
            <a:fld id="{EF9DD1AA-7379-45FD-9AA0-BBA775B8F8F3}" type="datetimeFigureOut">
              <a:rPr lang="en-US" smtClean="0"/>
              <a:t>2/20/2018</a:t>
            </a:fld>
            <a:endParaRPr lang="en-US"/>
          </a:p>
        </p:txBody>
      </p:sp>
      <p:sp>
        <p:nvSpPr>
          <p:cNvPr id="3" name="Footer Placeholder 2">
            <a:extLst>
              <a:ext uri="{FF2B5EF4-FFF2-40B4-BE49-F238E27FC236}">
                <a16:creationId xmlns:a16="http://schemas.microsoft.com/office/drawing/2014/main" id="{B0E90304-ACE1-4ABF-AC11-9C152E32E4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74B03DA-E4A2-4982-A747-D4D374D8DD2B}"/>
              </a:ext>
            </a:extLst>
          </p:cNvPr>
          <p:cNvSpPr>
            <a:spLocks noGrp="1"/>
          </p:cNvSpPr>
          <p:nvPr>
            <p:ph type="sldNum" sz="quarter" idx="12"/>
          </p:nvPr>
        </p:nvSpPr>
        <p:spPr/>
        <p:txBody>
          <a:bodyPr/>
          <a:lstStyle/>
          <a:p>
            <a:fld id="{5F54467E-681A-49C1-B3C3-98BCD95EFF77}" type="slidenum">
              <a:rPr lang="en-US" smtClean="0"/>
              <a:t>‹#›</a:t>
            </a:fld>
            <a:endParaRPr lang="en-US"/>
          </a:p>
        </p:txBody>
      </p:sp>
    </p:spTree>
    <p:extLst>
      <p:ext uri="{BB962C8B-B14F-4D97-AF65-F5344CB8AC3E}">
        <p14:creationId xmlns:p14="http://schemas.microsoft.com/office/powerpoint/2010/main" val="1399665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5FC9B-9CED-4B3F-A981-29F5A3E2BA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3ECD861-E355-46A8-BA31-AB46496D26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420204F-2CC6-4FBC-86F0-D1D1D92DC2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6EDBB07-0D91-4FB5-9FDD-157D61DA8C48}"/>
              </a:ext>
            </a:extLst>
          </p:cNvPr>
          <p:cNvSpPr>
            <a:spLocks noGrp="1"/>
          </p:cNvSpPr>
          <p:nvPr>
            <p:ph type="dt" sz="half" idx="10"/>
          </p:nvPr>
        </p:nvSpPr>
        <p:spPr/>
        <p:txBody>
          <a:bodyPr/>
          <a:lstStyle/>
          <a:p>
            <a:fld id="{EF9DD1AA-7379-45FD-9AA0-BBA775B8F8F3}" type="datetimeFigureOut">
              <a:rPr lang="en-US" smtClean="0"/>
              <a:t>2/20/2018</a:t>
            </a:fld>
            <a:endParaRPr lang="en-US"/>
          </a:p>
        </p:txBody>
      </p:sp>
      <p:sp>
        <p:nvSpPr>
          <p:cNvPr id="6" name="Footer Placeholder 5">
            <a:extLst>
              <a:ext uri="{FF2B5EF4-FFF2-40B4-BE49-F238E27FC236}">
                <a16:creationId xmlns:a16="http://schemas.microsoft.com/office/drawing/2014/main" id="{F70DEBA1-25C1-4AC6-A4D3-7884C2D165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08D6D0-9928-4F0A-864B-C9E668FAA1CA}"/>
              </a:ext>
            </a:extLst>
          </p:cNvPr>
          <p:cNvSpPr>
            <a:spLocks noGrp="1"/>
          </p:cNvSpPr>
          <p:nvPr>
            <p:ph type="sldNum" sz="quarter" idx="12"/>
          </p:nvPr>
        </p:nvSpPr>
        <p:spPr/>
        <p:txBody>
          <a:bodyPr/>
          <a:lstStyle/>
          <a:p>
            <a:fld id="{5F54467E-681A-49C1-B3C3-98BCD95EFF77}" type="slidenum">
              <a:rPr lang="en-US" smtClean="0"/>
              <a:t>‹#›</a:t>
            </a:fld>
            <a:endParaRPr lang="en-US"/>
          </a:p>
        </p:txBody>
      </p:sp>
    </p:spTree>
    <p:extLst>
      <p:ext uri="{BB962C8B-B14F-4D97-AF65-F5344CB8AC3E}">
        <p14:creationId xmlns:p14="http://schemas.microsoft.com/office/powerpoint/2010/main" val="1074789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4C080-D38F-465F-93D9-850936A3F2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F1F6F65-955F-4041-9D88-55A962AE82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77FCA2F-C210-4A37-82E4-53E6C0C1D3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0874AFD-8C11-44C0-8AC5-F43F2881F9AA}"/>
              </a:ext>
            </a:extLst>
          </p:cNvPr>
          <p:cNvSpPr>
            <a:spLocks noGrp="1"/>
          </p:cNvSpPr>
          <p:nvPr>
            <p:ph type="dt" sz="half" idx="10"/>
          </p:nvPr>
        </p:nvSpPr>
        <p:spPr/>
        <p:txBody>
          <a:bodyPr/>
          <a:lstStyle/>
          <a:p>
            <a:fld id="{EF9DD1AA-7379-45FD-9AA0-BBA775B8F8F3}" type="datetimeFigureOut">
              <a:rPr lang="en-US" smtClean="0"/>
              <a:t>2/20/2018</a:t>
            </a:fld>
            <a:endParaRPr lang="en-US"/>
          </a:p>
        </p:txBody>
      </p:sp>
      <p:sp>
        <p:nvSpPr>
          <p:cNvPr id="6" name="Footer Placeholder 5">
            <a:extLst>
              <a:ext uri="{FF2B5EF4-FFF2-40B4-BE49-F238E27FC236}">
                <a16:creationId xmlns:a16="http://schemas.microsoft.com/office/drawing/2014/main" id="{A7498CA8-A654-49B1-ACC2-F19D9B57EF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6B1C56-7DA6-4608-84D8-C3308A49607C}"/>
              </a:ext>
            </a:extLst>
          </p:cNvPr>
          <p:cNvSpPr>
            <a:spLocks noGrp="1"/>
          </p:cNvSpPr>
          <p:nvPr>
            <p:ph type="sldNum" sz="quarter" idx="12"/>
          </p:nvPr>
        </p:nvSpPr>
        <p:spPr/>
        <p:txBody>
          <a:bodyPr/>
          <a:lstStyle/>
          <a:p>
            <a:fld id="{5F54467E-681A-49C1-B3C3-98BCD95EFF77}" type="slidenum">
              <a:rPr lang="en-US" smtClean="0"/>
              <a:t>‹#›</a:t>
            </a:fld>
            <a:endParaRPr lang="en-US"/>
          </a:p>
        </p:txBody>
      </p:sp>
    </p:spTree>
    <p:extLst>
      <p:ext uri="{BB962C8B-B14F-4D97-AF65-F5344CB8AC3E}">
        <p14:creationId xmlns:p14="http://schemas.microsoft.com/office/powerpoint/2010/main" val="2197845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E02E439-A82E-4DED-AD97-A8A3E30722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E33E1B3-1090-4CD4-A060-9A5B93D8DB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5C3C10-8A36-479A-84E5-8368EE0B5D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9DD1AA-7379-45FD-9AA0-BBA775B8F8F3}" type="datetimeFigureOut">
              <a:rPr lang="en-US" smtClean="0"/>
              <a:t>2/20/2018</a:t>
            </a:fld>
            <a:endParaRPr lang="en-US"/>
          </a:p>
        </p:txBody>
      </p:sp>
      <p:sp>
        <p:nvSpPr>
          <p:cNvPr id="5" name="Footer Placeholder 4">
            <a:extLst>
              <a:ext uri="{FF2B5EF4-FFF2-40B4-BE49-F238E27FC236}">
                <a16:creationId xmlns:a16="http://schemas.microsoft.com/office/drawing/2014/main" id="{07D99D8A-4B6D-4021-9B35-63B3A60447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75DF4D0-8C5B-40A8-97E0-AA95C89457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54467E-681A-49C1-B3C3-98BCD95EFF77}" type="slidenum">
              <a:rPr lang="en-US" smtClean="0"/>
              <a:t>‹#›</a:t>
            </a:fld>
            <a:endParaRPr lang="en-US"/>
          </a:p>
        </p:txBody>
      </p:sp>
    </p:spTree>
    <p:extLst>
      <p:ext uri="{BB962C8B-B14F-4D97-AF65-F5344CB8AC3E}">
        <p14:creationId xmlns:p14="http://schemas.microsoft.com/office/powerpoint/2010/main" val="2207433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DF211-5C99-4190-B4AA-637723F14D9D}"/>
              </a:ext>
            </a:extLst>
          </p:cNvPr>
          <p:cNvSpPr>
            <a:spLocks noGrp="1"/>
          </p:cNvSpPr>
          <p:nvPr>
            <p:ph type="ctrTitle"/>
          </p:nvPr>
        </p:nvSpPr>
        <p:spPr/>
        <p:txBody>
          <a:bodyPr/>
          <a:lstStyle/>
          <a:p>
            <a:r>
              <a:rPr lang="en-US" dirty="0"/>
              <a:t> TEACHING AND LEARNING</a:t>
            </a:r>
          </a:p>
        </p:txBody>
      </p:sp>
      <p:sp>
        <p:nvSpPr>
          <p:cNvPr id="3" name="Subtitle 2">
            <a:extLst>
              <a:ext uri="{FF2B5EF4-FFF2-40B4-BE49-F238E27FC236}">
                <a16:creationId xmlns:a16="http://schemas.microsoft.com/office/drawing/2014/main" id="{5975ED98-1C13-4ABD-85F4-7093763707E9}"/>
              </a:ext>
            </a:extLst>
          </p:cNvPr>
          <p:cNvSpPr>
            <a:spLocks noGrp="1"/>
          </p:cNvSpPr>
          <p:nvPr>
            <p:ph type="subTitle" idx="1"/>
          </p:nvPr>
        </p:nvSpPr>
        <p:spPr/>
        <p:txBody>
          <a:bodyPr/>
          <a:lstStyle/>
          <a:p>
            <a:r>
              <a:rPr lang="en-US" dirty="0"/>
              <a:t>AN INTRODUCTION</a:t>
            </a:r>
          </a:p>
        </p:txBody>
      </p:sp>
    </p:spTree>
    <p:extLst>
      <p:ext uri="{BB962C8B-B14F-4D97-AF65-F5344CB8AC3E}">
        <p14:creationId xmlns:p14="http://schemas.microsoft.com/office/powerpoint/2010/main" val="443365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E7BD5-FBD2-4C5D-8558-A33864D41673}"/>
              </a:ext>
            </a:extLst>
          </p:cNvPr>
          <p:cNvSpPr>
            <a:spLocks noGrp="1"/>
          </p:cNvSpPr>
          <p:nvPr>
            <p:ph type="title"/>
          </p:nvPr>
        </p:nvSpPr>
        <p:spPr/>
        <p:txBody>
          <a:bodyPr/>
          <a:lstStyle/>
          <a:p>
            <a:r>
              <a:rPr lang="en-US" dirty="0"/>
              <a:t>Teaching</a:t>
            </a:r>
          </a:p>
        </p:txBody>
      </p:sp>
      <p:sp>
        <p:nvSpPr>
          <p:cNvPr id="3" name="Content Placeholder 2">
            <a:extLst>
              <a:ext uri="{FF2B5EF4-FFF2-40B4-BE49-F238E27FC236}">
                <a16:creationId xmlns:a16="http://schemas.microsoft.com/office/drawing/2014/main" id="{990D7014-9B95-4E10-B68E-EC4CBA6CD883}"/>
              </a:ext>
            </a:extLst>
          </p:cNvPr>
          <p:cNvSpPr>
            <a:spLocks noGrp="1"/>
          </p:cNvSpPr>
          <p:nvPr>
            <p:ph idx="1"/>
          </p:nvPr>
        </p:nvSpPr>
        <p:spPr/>
        <p:txBody>
          <a:bodyPr/>
          <a:lstStyle/>
          <a:p>
            <a:pPr marL="0" indent="0">
              <a:buNone/>
            </a:pPr>
            <a:r>
              <a:rPr lang="en-US" dirty="0"/>
              <a:t>Teaching is process to impart knowledge and skills to others. It is process to educate others and aims to change the behaviors of others. Term communication and education are also used in parallel to teaching.</a:t>
            </a:r>
          </a:p>
          <a:p>
            <a:pPr marL="0" indent="0">
              <a:buNone/>
            </a:pPr>
            <a:r>
              <a:rPr lang="en-US" dirty="0"/>
              <a:t>But,</a:t>
            </a:r>
          </a:p>
          <a:p>
            <a:pPr marL="0" indent="0">
              <a:buNone/>
            </a:pPr>
            <a:r>
              <a:rPr lang="en-US" b="1" dirty="0"/>
              <a:t>Education</a:t>
            </a:r>
            <a:r>
              <a:rPr lang="en-US" dirty="0"/>
              <a:t> can be said to be a process through which a society passes on the knowledge, values and skills from one generation to another. And teaching is a process that is adopted to educate others.</a:t>
            </a:r>
          </a:p>
          <a:p>
            <a:pPr marL="0" indent="0">
              <a:buNone/>
            </a:pPr>
            <a:r>
              <a:rPr lang="en-US" dirty="0"/>
              <a:t>Teaching is a process</a:t>
            </a:r>
          </a:p>
        </p:txBody>
      </p:sp>
    </p:spTree>
    <p:extLst>
      <p:ext uri="{BB962C8B-B14F-4D97-AF65-F5344CB8AC3E}">
        <p14:creationId xmlns:p14="http://schemas.microsoft.com/office/powerpoint/2010/main" val="3538641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D4DE71-A996-47E3-8E0E-8DA2F20D00BD}"/>
              </a:ext>
            </a:extLst>
          </p:cNvPr>
          <p:cNvSpPr>
            <a:spLocks noGrp="1"/>
          </p:cNvSpPr>
          <p:nvPr>
            <p:ph type="title"/>
          </p:nvPr>
        </p:nvSpPr>
        <p:spPr/>
        <p:txBody>
          <a:bodyPr/>
          <a:lstStyle/>
          <a:p>
            <a:r>
              <a:rPr lang="en-US" dirty="0"/>
              <a:t>Learning </a:t>
            </a:r>
          </a:p>
        </p:txBody>
      </p:sp>
      <p:sp>
        <p:nvSpPr>
          <p:cNvPr id="3" name="Content Placeholder 2">
            <a:extLst>
              <a:ext uri="{FF2B5EF4-FFF2-40B4-BE49-F238E27FC236}">
                <a16:creationId xmlns:a16="http://schemas.microsoft.com/office/drawing/2014/main" id="{3211C528-1656-4306-8233-51FE3787DAAD}"/>
              </a:ext>
            </a:extLst>
          </p:cNvPr>
          <p:cNvSpPr>
            <a:spLocks noGrp="1"/>
          </p:cNvSpPr>
          <p:nvPr>
            <p:ph idx="1"/>
          </p:nvPr>
        </p:nvSpPr>
        <p:spPr/>
        <p:txBody>
          <a:bodyPr/>
          <a:lstStyle/>
          <a:p>
            <a:pPr marL="0" indent="0">
              <a:buNone/>
            </a:pPr>
            <a:endParaRPr lang="en-US" dirty="0"/>
          </a:p>
          <a:p>
            <a:pPr marL="0" indent="0">
              <a:buNone/>
            </a:pPr>
            <a:r>
              <a:rPr lang="en-US" dirty="0"/>
              <a:t>Learning means a permanent change in behavior of learners that occurs as result of some experience.</a:t>
            </a:r>
          </a:p>
          <a:p>
            <a:pPr marL="0" indent="0">
              <a:buNone/>
            </a:pPr>
            <a:r>
              <a:rPr lang="en-US" b="1" dirty="0"/>
              <a:t>learning</a:t>
            </a:r>
            <a:r>
              <a:rPr lang="en-US" dirty="0"/>
              <a:t> is the process of adopting knowledge, values and skills. Learning is an ongoing process that never ends and should never ends.</a:t>
            </a:r>
          </a:p>
          <a:p>
            <a:pPr marL="0" indent="0">
              <a:buNone/>
            </a:pPr>
            <a:r>
              <a:rPr lang="en-US" dirty="0"/>
              <a:t>Result of teaching should be learning.</a:t>
            </a:r>
          </a:p>
        </p:txBody>
      </p:sp>
    </p:spTree>
    <p:extLst>
      <p:ext uri="{BB962C8B-B14F-4D97-AF65-F5344CB8AC3E}">
        <p14:creationId xmlns:p14="http://schemas.microsoft.com/office/powerpoint/2010/main" val="2563307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BEFFF-94C7-4EDC-9466-53583D022971}"/>
              </a:ext>
            </a:extLst>
          </p:cNvPr>
          <p:cNvSpPr>
            <a:spLocks noGrp="1"/>
          </p:cNvSpPr>
          <p:nvPr>
            <p:ph type="title"/>
          </p:nvPr>
        </p:nvSpPr>
        <p:spPr/>
        <p:txBody>
          <a:bodyPr/>
          <a:lstStyle/>
          <a:p>
            <a:r>
              <a:rPr lang="en-US" dirty="0"/>
              <a:t>Activity </a:t>
            </a:r>
          </a:p>
        </p:txBody>
      </p:sp>
      <p:sp>
        <p:nvSpPr>
          <p:cNvPr id="3" name="Content Placeholder 2">
            <a:extLst>
              <a:ext uri="{FF2B5EF4-FFF2-40B4-BE49-F238E27FC236}">
                <a16:creationId xmlns:a16="http://schemas.microsoft.com/office/drawing/2014/main" id="{1F5CD498-06F6-40E8-8AA4-2B89F59E2420}"/>
              </a:ext>
            </a:extLst>
          </p:cNvPr>
          <p:cNvSpPr>
            <a:spLocks noGrp="1"/>
          </p:cNvSpPr>
          <p:nvPr>
            <p:ph idx="1"/>
          </p:nvPr>
        </p:nvSpPr>
        <p:spPr/>
        <p:txBody>
          <a:bodyPr/>
          <a:lstStyle/>
          <a:p>
            <a:pPr marL="0" indent="0">
              <a:buNone/>
            </a:pPr>
            <a:r>
              <a:rPr lang="en-US" dirty="0"/>
              <a:t>Write two differences between teaching and learning</a:t>
            </a:r>
          </a:p>
        </p:txBody>
      </p:sp>
    </p:spTree>
    <p:extLst>
      <p:ext uri="{BB962C8B-B14F-4D97-AF65-F5344CB8AC3E}">
        <p14:creationId xmlns:p14="http://schemas.microsoft.com/office/powerpoint/2010/main" val="799011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9F141-4A57-4AB3-BF83-C3C9D1018588}"/>
              </a:ext>
            </a:extLst>
          </p:cNvPr>
          <p:cNvSpPr>
            <a:spLocks noGrp="1"/>
          </p:cNvSpPr>
          <p:nvPr>
            <p:ph type="title"/>
          </p:nvPr>
        </p:nvSpPr>
        <p:spPr/>
        <p:txBody>
          <a:bodyPr/>
          <a:lstStyle/>
          <a:p>
            <a:r>
              <a:rPr lang="en-US" dirty="0"/>
              <a:t>Components of education</a:t>
            </a:r>
          </a:p>
        </p:txBody>
      </p:sp>
      <p:sp>
        <p:nvSpPr>
          <p:cNvPr id="3" name="Content Placeholder 2">
            <a:extLst>
              <a:ext uri="{FF2B5EF4-FFF2-40B4-BE49-F238E27FC236}">
                <a16:creationId xmlns:a16="http://schemas.microsoft.com/office/drawing/2014/main" id="{5C6A5AD8-5F28-4AF1-9B54-B35344929FB5}"/>
              </a:ext>
            </a:extLst>
          </p:cNvPr>
          <p:cNvSpPr>
            <a:spLocks noGrp="1"/>
          </p:cNvSpPr>
          <p:nvPr>
            <p:ph idx="1"/>
          </p:nvPr>
        </p:nvSpPr>
        <p:spPr/>
        <p:txBody>
          <a:bodyPr>
            <a:normAutofit lnSpcReduction="10000"/>
          </a:bodyPr>
          <a:lstStyle/>
          <a:p>
            <a:pPr marL="0" indent="0">
              <a:buNone/>
            </a:pPr>
            <a:r>
              <a:rPr lang="en-US" dirty="0"/>
              <a:t>Teachers </a:t>
            </a:r>
          </a:p>
          <a:p>
            <a:pPr marL="0" indent="0">
              <a:buNone/>
            </a:pPr>
            <a:r>
              <a:rPr lang="en-US" dirty="0"/>
              <a:t>Learners</a:t>
            </a:r>
          </a:p>
          <a:p>
            <a:pPr marL="0" indent="0">
              <a:buNone/>
            </a:pPr>
            <a:r>
              <a:rPr lang="en-US" dirty="0"/>
              <a:t>Society</a:t>
            </a:r>
          </a:p>
          <a:p>
            <a:pPr marL="0" indent="0">
              <a:buNone/>
            </a:pPr>
            <a:r>
              <a:rPr lang="en-US" dirty="0"/>
              <a:t>Classroom</a:t>
            </a:r>
          </a:p>
          <a:p>
            <a:pPr marL="0" indent="0">
              <a:buNone/>
            </a:pPr>
            <a:r>
              <a:rPr lang="en-US" dirty="0"/>
              <a:t>Content/ Text books/ Curriculum</a:t>
            </a:r>
          </a:p>
          <a:p>
            <a:pPr marL="0" indent="0">
              <a:buNone/>
            </a:pPr>
            <a:r>
              <a:rPr lang="en-US" dirty="0"/>
              <a:t>Teaching Methods</a:t>
            </a:r>
          </a:p>
          <a:p>
            <a:pPr marL="0" indent="0">
              <a:buNone/>
            </a:pPr>
            <a:r>
              <a:rPr lang="en-US" dirty="0"/>
              <a:t>Media</a:t>
            </a:r>
          </a:p>
          <a:p>
            <a:pPr marL="0" indent="0">
              <a:buNone/>
            </a:pPr>
            <a:r>
              <a:rPr lang="en-US" dirty="0"/>
              <a:t>Organization of teaching</a:t>
            </a:r>
          </a:p>
          <a:p>
            <a:pPr marL="0" indent="0">
              <a:buNone/>
            </a:pPr>
            <a:r>
              <a:rPr lang="en-US" dirty="0"/>
              <a:t>Examinations/ Assessment </a:t>
            </a:r>
          </a:p>
          <a:p>
            <a:pPr marL="0" indent="0">
              <a:buNone/>
            </a:pPr>
            <a:endParaRPr lang="en-US" dirty="0"/>
          </a:p>
        </p:txBody>
      </p:sp>
    </p:spTree>
    <p:extLst>
      <p:ext uri="{BB962C8B-B14F-4D97-AF65-F5344CB8AC3E}">
        <p14:creationId xmlns:p14="http://schemas.microsoft.com/office/powerpoint/2010/main" val="1125203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9B145-A927-4B8A-8B3F-387CB3CE496C}"/>
              </a:ext>
            </a:extLst>
          </p:cNvPr>
          <p:cNvSpPr>
            <a:spLocks noGrp="1"/>
          </p:cNvSpPr>
          <p:nvPr>
            <p:ph type="title"/>
          </p:nvPr>
        </p:nvSpPr>
        <p:spPr/>
        <p:txBody>
          <a:bodyPr/>
          <a:lstStyle/>
          <a:p>
            <a:r>
              <a:rPr lang="en-US" dirty="0"/>
              <a:t>Process of Teaching</a:t>
            </a:r>
          </a:p>
        </p:txBody>
      </p:sp>
      <p:sp>
        <p:nvSpPr>
          <p:cNvPr id="3" name="Content Placeholder 2">
            <a:extLst>
              <a:ext uri="{FF2B5EF4-FFF2-40B4-BE49-F238E27FC236}">
                <a16:creationId xmlns:a16="http://schemas.microsoft.com/office/drawing/2014/main" id="{98ED79C7-BBE8-402C-B80B-FCB2B4025CF2}"/>
              </a:ext>
            </a:extLst>
          </p:cNvPr>
          <p:cNvSpPr>
            <a:spLocks noGrp="1"/>
          </p:cNvSpPr>
          <p:nvPr>
            <p:ph idx="1"/>
          </p:nvPr>
        </p:nvSpPr>
        <p:spPr/>
        <p:txBody>
          <a:bodyPr/>
          <a:lstStyle/>
          <a:p>
            <a:pPr marL="0" indent="0">
              <a:buNone/>
            </a:pPr>
            <a:r>
              <a:rPr lang="en-US" dirty="0"/>
              <a:t>Planning</a:t>
            </a:r>
          </a:p>
          <a:p>
            <a:pPr marL="0" indent="0">
              <a:buNone/>
            </a:pPr>
            <a:r>
              <a:rPr lang="en-US" dirty="0"/>
              <a:t>Teaching</a:t>
            </a:r>
          </a:p>
          <a:p>
            <a:pPr marL="0" indent="0">
              <a:buNone/>
            </a:pPr>
            <a:r>
              <a:rPr lang="en-US" dirty="0"/>
              <a:t>Assessment </a:t>
            </a:r>
          </a:p>
        </p:txBody>
      </p:sp>
    </p:spTree>
    <p:extLst>
      <p:ext uri="{BB962C8B-B14F-4D97-AF65-F5344CB8AC3E}">
        <p14:creationId xmlns:p14="http://schemas.microsoft.com/office/powerpoint/2010/main" val="3129330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9E98D-7C14-4A8D-B102-99151AB4FD4A}"/>
              </a:ext>
            </a:extLst>
          </p:cNvPr>
          <p:cNvSpPr>
            <a:spLocks noGrp="1"/>
          </p:cNvSpPr>
          <p:nvPr>
            <p:ph type="title"/>
          </p:nvPr>
        </p:nvSpPr>
        <p:spPr/>
        <p:txBody>
          <a:bodyPr/>
          <a:lstStyle/>
          <a:p>
            <a:r>
              <a:rPr lang="en-US" dirty="0"/>
              <a:t>Conditions of learning</a:t>
            </a:r>
          </a:p>
        </p:txBody>
      </p:sp>
      <p:sp>
        <p:nvSpPr>
          <p:cNvPr id="3" name="Content Placeholder 2">
            <a:extLst>
              <a:ext uri="{FF2B5EF4-FFF2-40B4-BE49-F238E27FC236}">
                <a16:creationId xmlns:a16="http://schemas.microsoft.com/office/drawing/2014/main" id="{F41D7432-CBC2-4C2A-A76A-9760A3F52425}"/>
              </a:ext>
            </a:extLst>
          </p:cNvPr>
          <p:cNvSpPr>
            <a:spLocks noGrp="1"/>
          </p:cNvSpPr>
          <p:nvPr>
            <p:ph idx="1"/>
          </p:nvPr>
        </p:nvSpPr>
        <p:spPr/>
        <p:txBody>
          <a:bodyPr>
            <a:normAutofit lnSpcReduction="10000"/>
          </a:bodyPr>
          <a:lstStyle/>
          <a:p>
            <a:r>
              <a:rPr lang="en-US" dirty="0"/>
              <a:t>Readiness of learners</a:t>
            </a:r>
          </a:p>
          <a:p>
            <a:r>
              <a:rPr lang="en-US" dirty="0"/>
              <a:t>Interest of learner</a:t>
            </a:r>
          </a:p>
          <a:p>
            <a:r>
              <a:rPr lang="en-US" dirty="0"/>
              <a:t>Motivation </a:t>
            </a:r>
          </a:p>
          <a:p>
            <a:r>
              <a:rPr lang="en-US" dirty="0"/>
              <a:t>Attention of learner</a:t>
            </a:r>
          </a:p>
          <a:p>
            <a:r>
              <a:rPr lang="en-US" dirty="0"/>
              <a:t>Meaningful Activities</a:t>
            </a:r>
          </a:p>
          <a:p>
            <a:r>
              <a:rPr lang="en-US" dirty="0"/>
              <a:t>Meaningful content </a:t>
            </a:r>
          </a:p>
          <a:p>
            <a:r>
              <a:rPr lang="en-US" dirty="0"/>
              <a:t>Practice </a:t>
            </a:r>
          </a:p>
          <a:p>
            <a:r>
              <a:rPr lang="en-US" dirty="0"/>
              <a:t>Peaceful environment</a:t>
            </a:r>
          </a:p>
          <a:p>
            <a:r>
              <a:rPr lang="en-US" dirty="0"/>
              <a:t>Assessment </a:t>
            </a:r>
          </a:p>
        </p:txBody>
      </p:sp>
    </p:spTree>
    <p:extLst>
      <p:ext uri="{BB962C8B-B14F-4D97-AF65-F5344CB8AC3E}">
        <p14:creationId xmlns:p14="http://schemas.microsoft.com/office/powerpoint/2010/main" val="3639755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1BF4C-30CB-41AF-A9CD-F1BAA31514F6}"/>
              </a:ext>
            </a:extLst>
          </p:cNvPr>
          <p:cNvSpPr>
            <a:spLocks noGrp="1"/>
          </p:cNvSpPr>
          <p:nvPr>
            <p:ph type="title"/>
          </p:nvPr>
        </p:nvSpPr>
        <p:spPr/>
        <p:txBody>
          <a:bodyPr/>
          <a:lstStyle/>
          <a:p>
            <a:r>
              <a:rPr lang="en-US" dirty="0"/>
              <a:t>Effective Teaching Tips</a:t>
            </a:r>
          </a:p>
        </p:txBody>
      </p:sp>
      <p:sp>
        <p:nvSpPr>
          <p:cNvPr id="3" name="Content Placeholder 2">
            <a:extLst>
              <a:ext uri="{FF2B5EF4-FFF2-40B4-BE49-F238E27FC236}">
                <a16:creationId xmlns:a16="http://schemas.microsoft.com/office/drawing/2014/main" id="{FC0C588B-BB02-4B1E-A55B-CE6911801D74}"/>
              </a:ext>
            </a:extLst>
          </p:cNvPr>
          <p:cNvSpPr>
            <a:spLocks noGrp="1"/>
          </p:cNvSpPr>
          <p:nvPr>
            <p:ph idx="1"/>
          </p:nvPr>
        </p:nvSpPr>
        <p:spPr/>
        <p:txBody>
          <a:bodyPr>
            <a:normAutofit fontScale="92500" lnSpcReduction="20000"/>
          </a:bodyPr>
          <a:lstStyle/>
          <a:p>
            <a:pPr marL="514350" indent="-514350">
              <a:buFont typeface="+mj-lt"/>
              <a:buAutoNum type="arabicPeriod"/>
            </a:pPr>
            <a:r>
              <a:rPr lang="en-US" dirty="0"/>
              <a:t>Engaging Personality and Teaching Style</a:t>
            </a:r>
          </a:p>
          <a:p>
            <a:pPr marL="514350" indent="-514350">
              <a:buFont typeface="+mj-lt"/>
              <a:buAutoNum type="arabicPeriod"/>
            </a:pPr>
            <a:r>
              <a:rPr lang="en-US" dirty="0"/>
              <a:t>Clear Objectives for Lessons</a:t>
            </a:r>
          </a:p>
          <a:p>
            <a:pPr marL="514350" indent="-514350">
              <a:buFont typeface="+mj-lt"/>
              <a:buAutoNum type="arabicPeriod"/>
            </a:pPr>
            <a:r>
              <a:rPr lang="en-US" dirty="0"/>
              <a:t>Effective Discipline</a:t>
            </a:r>
          </a:p>
          <a:p>
            <a:pPr marL="514350" indent="-514350">
              <a:buFont typeface="+mj-lt"/>
              <a:buAutoNum type="arabicPeriod"/>
            </a:pPr>
            <a:r>
              <a:rPr lang="en-US" dirty="0"/>
              <a:t>Good Classroom Management</a:t>
            </a:r>
          </a:p>
          <a:p>
            <a:pPr marL="514350" indent="-514350">
              <a:buFont typeface="+mj-lt"/>
              <a:buAutoNum type="arabicPeriod"/>
            </a:pPr>
            <a:r>
              <a:rPr lang="en-US" dirty="0"/>
              <a:t>Good Communication with Parents</a:t>
            </a:r>
          </a:p>
          <a:p>
            <a:pPr marL="514350" indent="-514350">
              <a:buFont typeface="+mj-lt"/>
              <a:buAutoNum type="arabicPeriod"/>
            </a:pPr>
            <a:r>
              <a:rPr lang="en-US" dirty="0"/>
              <a:t>High Expectations</a:t>
            </a:r>
          </a:p>
          <a:p>
            <a:pPr marL="514350" indent="-514350">
              <a:buFont typeface="+mj-lt"/>
              <a:buAutoNum type="arabicPeriod"/>
            </a:pPr>
            <a:r>
              <a:rPr lang="en-US" dirty="0"/>
              <a:t>Knowledge of Curriculum</a:t>
            </a:r>
          </a:p>
          <a:p>
            <a:pPr marL="514350" indent="-514350">
              <a:buFont typeface="+mj-lt"/>
              <a:buAutoNum type="arabicPeriod"/>
            </a:pPr>
            <a:r>
              <a:rPr lang="en-US" dirty="0"/>
              <a:t>Knowledge of Subject Matter</a:t>
            </a:r>
          </a:p>
          <a:p>
            <a:pPr marL="514350" indent="-514350">
              <a:buFont typeface="+mj-lt"/>
              <a:buAutoNum type="arabicPeriod"/>
            </a:pPr>
            <a:r>
              <a:rPr lang="en-US" b="1" dirty="0"/>
              <a:t>Passion for Children and Teaching</a:t>
            </a:r>
          </a:p>
          <a:p>
            <a:pPr marL="514350" indent="-514350">
              <a:buFont typeface="+mj-lt"/>
              <a:buAutoNum type="arabicPeriod"/>
            </a:pPr>
            <a:r>
              <a:rPr lang="en-US" b="1" dirty="0"/>
              <a:t>Strong Rapport with Students</a:t>
            </a:r>
            <a:endParaRPr lang="en-US" dirty="0"/>
          </a:p>
          <a:p>
            <a:pPr marL="0" indent="0">
              <a:buNone/>
            </a:pPr>
            <a:endParaRPr lang="en-US" dirty="0"/>
          </a:p>
        </p:txBody>
      </p:sp>
    </p:spTree>
    <p:extLst>
      <p:ext uri="{BB962C8B-B14F-4D97-AF65-F5344CB8AC3E}">
        <p14:creationId xmlns:p14="http://schemas.microsoft.com/office/powerpoint/2010/main" val="1760831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44F0B-5B4C-419D-804F-C54887B1AA3A}"/>
              </a:ext>
            </a:extLst>
          </p:cNvPr>
          <p:cNvSpPr>
            <a:spLocks noGrp="1"/>
          </p:cNvSpPr>
          <p:nvPr>
            <p:ph type="title"/>
          </p:nvPr>
        </p:nvSpPr>
        <p:spPr/>
        <p:txBody>
          <a:bodyPr/>
          <a:lstStyle/>
          <a:p>
            <a:r>
              <a:rPr lang="en-US" dirty="0"/>
              <a:t>Tips for Effective teacher</a:t>
            </a:r>
          </a:p>
        </p:txBody>
      </p:sp>
      <p:pic>
        <p:nvPicPr>
          <p:cNvPr id="1026" name="Picture 2" descr="Image result">
            <a:extLst>
              <a:ext uri="{FF2B5EF4-FFF2-40B4-BE49-F238E27FC236}">
                <a16:creationId xmlns:a16="http://schemas.microsoft.com/office/drawing/2014/main" id="{63624D7D-6E6F-4DC0-BC70-FE7C4C6D8FA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6056" y="1825625"/>
            <a:ext cx="10359887"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19328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167</Words>
  <Application>Microsoft Office PowerPoint</Application>
  <PresentationFormat>Widescreen</PresentationFormat>
  <Paragraphs>50</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 TEACHING AND LEARNING</vt:lpstr>
      <vt:lpstr>Teaching</vt:lpstr>
      <vt:lpstr>Learning </vt:lpstr>
      <vt:lpstr>Activity </vt:lpstr>
      <vt:lpstr>Components of education</vt:lpstr>
      <vt:lpstr>Process of Teaching</vt:lpstr>
      <vt:lpstr>Conditions of learning</vt:lpstr>
      <vt:lpstr>Effective Teaching Tips</vt:lpstr>
      <vt:lpstr>Tips for Effective teacher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AND LEARNING</dc:title>
  <dc:creator>Nasreen Akhtar</dc:creator>
  <cp:lastModifiedBy>Nasreen Akhtar</cp:lastModifiedBy>
  <cp:revision>7</cp:revision>
  <dcterms:created xsi:type="dcterms:W3CDTF">2018-02-20T15:59:03Z</dcterms:created>
  <dcterms:modified xsi:type="dcterms:W3CDTF">2018-02-20T16:50:55Z</dcterms:modified>
</cp:coreProperties>
</file>